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94" r:id="rId5"/>
    <p:sldId id="288" r:id="rId6"/>
    <p:sldId id="289" r:id="rId7"/>
    <p:sldId id="290" r:id="rId8"/>
    <p:sldId id="293" r:id="rId9"/>
    <p:sldId id="295" r:id="rId10"/>
    <p:sldId id="296" r:id="rId11"/>
    <p:sldId id="291" r:id="rId12"/>
    <p:sldId id="292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5794" autoAdjust="0"/>
  </p:normalViewPr>
  <p:slideViewPr>
    <p:cSldViewPr snapToGrid="0">
      <p:cViewPr varScale="1">
        <p:scale>
          <a:sx n="101" d="100"/>
          <a:sy n="101" d="100"/>
        </p:scale>
        <p:origin x="78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11/24/2020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xmlns="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xmlns="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xmlns="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xmlns="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xmlns="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xmlns="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xmlns="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xmlns="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xmlns="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xmlns="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xmlns="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xmlns="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xmlns="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xmlns="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xmlns="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xmlns="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xmlns="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xmlns="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xmlns="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xmlns="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xmlns="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xmlns="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xmlns="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xmlns="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xmlns="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xmlns="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xmlns="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xmlns="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xmlns="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xmlns="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xmlns="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xmlns="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xmlns="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xmlns="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xmlns="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xmlns="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xmlns="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xmlns="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xmlns="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xmlns="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xmlns="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xmlns="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xmlns="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xmlns="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xmlns="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xmlns="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xmlns="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xmlns="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xmlns="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xmlns="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xmlns="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xmlns="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xmlns="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xmlns="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xmlns="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xmlns="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xmlns="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xmlns="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xmlns="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xmlns="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xmlns="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xmlns="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xmlns="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xmlns="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xmlns="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xmlns="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xmlns="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xmlns="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xmlns="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xmlns="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xmlns="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xmlns="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xmlns="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xmlns="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xmlns="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xmlns="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xmlns="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xmlns="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xmlns="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xmlns="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xmlns="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xmlns="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xmlns="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xmlns="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xmlns="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xmlns="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xmlns="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xmlns="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xmlns="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xmlns="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xmlns="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xmlns="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xmlns="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xmlns="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xmlns="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xmlns="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xmlns="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xmlns="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xmlns="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xmlns="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xmlns="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xmlns="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xmlns="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xmlns="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xmlns="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xmlns="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xmlns="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xmlns="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xmlns="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xmlns="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xmlns="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xmlns="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xmlns="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xmlns="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xmlns="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xmlns="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xmlns="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xmlns="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xmlns="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xmlns="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xmlns="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xmlns="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xmlns="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xmlns="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xmlns="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13" name="TextBox 12"/>
          <p:cNvSpPr txBox="1"/>
          <p:nvPr/>
        </p:nvSpPr>
        <p:spPr>
          <a:xfrm>
            <a:off x="238920" y="5182667"/>
            <a:ext cx="5404702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b="1" dirty="0"/>
              <a:t>Ναταλία </a:t>
            </a:r>
            <a:r>
              <a:rPr lang="el-GR" b="1" dirty="0" err="1"/>
              <a:t>Κατσιάπη</a:t>
            </a:r>
            <a:r>
              <a:rPr lang="el-GR" b="1" dirty="0"/>
              <a:t>                                    </a:t>
            </a:r>
            <a:r>
              <a:rPr lang="en-US" b="1" smtClean="0"/>
              <a:t>  </a:t>
            </a:r>
            <a:r>
              <a:rPr lang="el-GR" b="1" smtClean="0"/>
              <a:t>Α.Μ</a:t>
            </a:r>
            <a:r>
              <a:rPr lang="el-GR" b="1" dirty="0" smtClean="0"/>
              <a:t>.:</a:t>
            </a:r>
            <a:r>
              <a:rPr lang="en-US" b="1" dirty="0" smtClean="0"/>
              <a:t> </a:t>
            </a:r>
            <a:r>
              <a:rPr lang="el-GR" b="1" dirty="0" smtClean="0"/>
              <a:t>8180089 </a:t>
            </a:r>
            <a:endParaRPr lang="el-GR" b="1" dirty="0"/>
          </a:p>
          <a:p>
            <a:r>
              <a:rPr lang="el-GR" b="1" dirty="0" smtClean="0"/>
              <a:t>Μαρία </a:t>
            </a:r>
            <a:r>
              <a:rPr lang="el-GR" b="1" dirty="0" err="1"/>
              <a:t>Κοκκορού</a:t>
            </a:r>
            <a:r>
              <a:rPr lang="el-GR" b="1" dirty="0"/>
              <a:t>                                     </a:t>
            </a:r>
            <a:r>
              <a:rPr lang="en-US" b="1" dirty="0" smtClean="0"/>
              <a:t>    </a:t>
            </a:r>
            <a:r>
              <a:rPr lang="el-GR" b="1" dirty="0" smtClean="0"/>
              <a:t>Α.Μ</a:t>
            </a:r>
            <a:r>
              <a:rPr lang="el-GR" b="1" dirty="0"/>
              <a:t>.: 8180043</a:t>
            </a:r>
          </a:p>
          <a:p>
            <a:r>
              <a:rPr lang="el-GR" b="1" dirty="0" smtClean="0"/>
              <a:t>Αθηνά </a:t>
            </a:r>
            <a:r>
              <a:rPr lang="el-GR" b="1" dirty="0" err="1" smtClean="0"/>
              <a:t>Πανταζοπούλου</a:t>
            </a:r>
            <a:r>
              <a:rPr lang="el-GR" b="1" dirty="0"/>
              <a:t> </a:t>
            </a:r>
            <a:r>
              <a:rPr lang="el-GR" b="1" dirty="0" smtClean="0"/>
              <a:t>                          </a:t>
            </a:r>
            <a:r>
              <a:rPr lang="en-US" b="1" dirty="0" smtClean="0"/>
              <a:t>  </a:t>
            </a:r>
            <a:r>
              <a:rPr lang="el-GR" b="1" dirty="0" smtClean="0"/>
              <a:t> Α.Μ</a:t>
            </a:r>
            <a:r>
              <a:rPr lang="el-GR" b="1" dirty="0"/>
              <a:t>.: 8180089</a:t>
            </a:r>
            <a:endParaRPr lang="el-GR" b="1" dirty="0" smtClean="0"/>
          </a:p>
          <a:p>
            <a:r>
              <a:rPr lang="el-GR" b="1" dirty="0"/>
              <a:t>Στυλιανή Αικατερίνη </a:t>
            </a:r>
            <a:r>
              <a:rPr lang="el-GR" b="1" dirty="0" err="1"/>
              <a:t>Κουτσούμπα</a:t>
            </a:r>
            <a:r>
              <a:rPr lang="el-GR" b="1" dirty="0" smtClean="0"/>
              <a:t>         </a:t>
            </a:r>
            <a:r>
              <a:rPr lang="en-US" b="1" dirty="0" smtClean="0"/>
              <a:t>  </a:t>
            </a:r>
            <a:r>
              <a:rPr lang="el-GR" b="1" dirty="0" smtClean="0"/>
              <a:t>Α.Μ</a:t>
            </a:r>
            <a:r>
              <a:rPr lang="el-GR" b="1" dirty="0"/>
              <a:t>.: 8180053</a:t>
            </a:r>
          </a:p>
          <a:p>
            <a:r>
              <a:rPr lang="el-GR" b="1" dirty="0" smtClean="0"/>
              <a:t>        </a:t>
            </a:r>
            <a:endParaRPr lang="en-US" b="1" dirty="0"/>
          </a:p>
        </p:txBody>
      </p:sp>
      <p:pic>
        <p:nvPicPr>
          <p:cNvPr id="15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0" y="433634"/>
            <a:ext cx="5203662" cy="14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4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3007151" y="2366128"/>
            <a:ext cx="5825765" cy="9803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  you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028" y="6383469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69" y="148046"/>
            <a:ext cx="11469187" cy="731520"/>
          </a:xfrm>
        </p:spPr>
        <p:txBody>
          <a:bodyPr/>
          <a:lstStyle/>
          <a:p>
            <a:pPr algn="ctr"/>
            <a:r>
              <a:rPr lang="en-US" dirty="0" smtClean="0"/>
              <a:t>Use  Case 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</a:t>
            </a:fld>
            <a:endParaRPr lang="en-US" noProof="0" dirty="0"/>
          </a:p>
        </p:txBody>
      </p:sp>
      <p:pic>
        <p:nvPicPr>
          <p:cNvPr id="5" name="Picture 2" descr="https://raw.githubusercontent.com/nataliaKat/Guesture/main/use_case/use_case.png?token=ANOGNGGPHRBCLSZV7LFA26S7Y2QK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46" y="1018903"/>
            <a:ext cx="7246711" cy="572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48" y="165331"/>
            <a:ext cx="11329200" cy="432000"/>
          </a:xfrm>
        </p:spPr>
        <p:txBody>
          <a:bodyPr/>
          <a:lstStyle/>
          <a:p>
            <a:pPr algn="ctr"/>
            <a:r>
              <a:rPr lang="en-US" dirty="0" smtClean="0"/>
              <a:t>Class 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  <p:pic>
        <p:nvPicPr>
          <p:cNvPr id="2050" name="Picture 2" descr="https://raw.githubusercontent.com/nataliaKat/Guesture/main/class%20diagram/ClassDiagram.vpd.png?token=ANOGNGDQMJ5SBUQS3PWT2VS7Y2Q3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4445"/>
            <a:ext cx="12191999" cy="620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48" y="196869"/>
            <a:ext cx="11329200" cy="432000"/>
          </a:xfrm>
        </p:spPr>
        <p:txBody>
          <a:bodyPr/>
          <a:lstStyle/>
          <a:p>
            <a:pPr algn="ctr"/>
            <a:r>
              <a:rPr lang="en-US" dirty="0" smtClean="0"/>
              <a:t>DB 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4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9719"/>
            <a:ext cx="12192000" cy="611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4982" y="186211"/>
            <a:ext cx="7154035" cy="794176"/>
          </a:xfrm>
        </p:spPr>
        <p:txBody>
          <a:bodyPr/>
          <a:lstStyle/>
          <a:p>
            <a:r>
              <a:rPr lang="en-US" dirty="0" smtClean="0"/>
              <a:t>Component Diagram</a:t>
            </a:r>
            <a:endParaRPr lang="en-US" dirty="0"/>
          </a:p>
        </p:txBody>
      </p:sp>
      <p:pic>
        <p:nvPicPr>
          <p:cNvPr id="6146" name="Picture 2" descr="https://raw.githubusercontent.com/nataliaKat/Guesture/main/component%20diagram/component_diagram.vpd.png?token=ANOGNGDMIIJVMT6DWDZFR7K7Y2XS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72" y="0"/>
            <a:ext cx="5852414" cy="684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6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</a:t>
            </a:fld>
            <a:endParaRPr lang="en-US" noProof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41</Words>
  <Application>Microsoft Office PowerPoint</Application>
  <PresentationFormat>Widescreen</PresentationFormat>
  <Paragraphs>18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Times New Roman</vt:lpstr>
      <vt:lpstr>Office Theme</vt:lpstr>
      <vt:lpstr>PowerPoint Presentation</vt:lpstr>
      <vt:lpstr>Use  Case  Diagram</vt:lpstr>
      <vt:lpstr>Class  Diagram</vt:lpstr>
      <vt:lpstr>DB  Diagram</vt:lpstr>
      <vt:lpstr>Component Diagram</vt:lpstr>
      <vt:lpstr>PowerPoint Presentation</vt:lpstr>
      <vt:lpstr>PowerPoint Presentation</vt:lpstr>
      <vt:lpstr>PowerPoint Presentation</vt:lpstr>
      <vt:lpstr>PowerPoint Presentation</vt:lpstr>
      <vt:lpstr>Thank  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2020-11-24T18:49:38Z</dcterms:created>
  <dcterms:modified xsi:type="dcterms:W3CDTF">2020-11-24T21:34:23Z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